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8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rgbClr val="FF0066"/>
                </a:solidFill>
                <a:latin typeface="Cupid Love" panose="02000500000000000000" pitchFamily="2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66"/>
                </a:solidFill>
                <a:latin typeface="+mj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FF0066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66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66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redirect?q=https://soundcloud.com/eric-lund-18&amp;redir_token=QUFFLUhqbVo2LTdSTWRNLWpDeXptVDBzZzNXdE9vMF9HUXxBQ3Jtc0ttazJXNE9QVVg5WXk0c3djMzBUVGZWTU1HWHZtWlZGR2pvcmczenFZSHJ3Y0NTNVBsdUltdWZtamhLc3RaY1FkUWJleEdqZFZrZWMxclBBU0VUTm5xM2xKckZkc3ZMNXFCX1gtaGU4WE1iRm85UGlBZw%3D%3D&amp;event=video_description&amp;v=GQYEjaVWG8s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de-DE" sz="6600" b="1" cap="none" spc="-300" dirty="0" smtClean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Medienkompetenz</a:t>
            </a:r>
            <a:r>
              <a:rPr lang="de-DE" b="1" cap="none" dirty="0" smtClean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</a:rPr>
              <a:t/>
            </a:r>
            <a:br>
              <a:rPr lang="de-DE" b="1" cap="none" dirty="0" smtClean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</a:rPr>
            </a:br>
            <a:endParaRPr lang="de-DE" b="1" cap="none" dirty="0">
              <a:ln w="22225">
                <a:solidFill>
                  <a:schemeClr val="accent4">
                    <a:lumMod val="75000"/>
                  </a:schemeClr>
                </a:solidFill>
                <a:prstDash val="solid"/>
              </a:ln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422524" y="3132138"/>
            <a:ext cx="8791575" cy="1655762"/>
          </a:xfrm>
        </p:spPr>
        <p:txBody>
          <a:bodyPr/>
          <a:lstStyle/>
          <a:p>
            <a:r>
              <a:rPr lang="de-DE" dirty="0" smtClean="0"/>
              <a:t>An der Realschule plus Salz</a:t>
            </a:r>
            <a:endParaRPr lang="de-DE" dirty="0"/>
          </a:p>
        </p:txBody>
      </p:sp>
      <p:pic>
        <p:nvPicPr>
          <p:cNvPr id="4" name="erik-lund-summertime-vlog-musik-free-mp3-download-youtubemp3free.or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3452" y="60300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6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3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5400" b="1" spc="-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10-Finger-TAstschreiben</a:t>
            </a:r>
            <a:endParaRPr lang="de-DE" sz="5400" b="1" spc="-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36372" y="2717442"/>
            <a:ext cx="4783427" cy="3073757"/>
          </a:xfrm>
        </p:spPr>
        <p:txBody>
          <a:bodyPr/>
          <a:lstStyle/>
          <a:p>
            <a:r>
              <a:rPr lang="de-DE" dirty="0" smtClean="0"/>
              <a:t>Im Stundenplan unser Schülerinnen und Schüler ist in Jahrgangsstufe 5-7 Maschinenschreiben vorgesehen.</a:t>
            </a:r>
          </a:p>
          <a:p>
            <a:r>
              <a:rPr lang="de-DE" dirty="0" smtClean="0"/>
              <a:t>Hier erlernen die Kinder das 10-Finger-Tastschreiben.</a:t>
            </a:r>
            <a:endParaRPr lang="de-DE" dirty="0" smtClean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343956"/>
            <a:ext cx="5417853" cy="3047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liqwyd-glow-no-copyright-music-youtubemp3free.or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8228" y="6079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98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4000">
        <p14:reveal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714982"/>
          </a:xfrm>
        </p:spPr>
        <p:txBody>
          <a:bodyPr>
            <a:noAutofit/>
          </a:bodyPr>
          <a:lstStyle/>
          <a:p>
            <a:pPr algn="ctr"/>
            <a:r>
              <a:rPr lang="de-DE" sz="4800" b="1" spc="-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Informatische Bildung</a:t>
            </a:r>
            <a:endParaRPr lang="de-DE" sz="4800" b="1" spc="-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27110" y="1487486"/>
            <a:ext cx="5322890" cy="5078414"/>
          </a:xfrm>
        </p:spPr>
        <p:txBody>
          <a:bodyPr>
            <a:normAutofit fontScale="92500"/>
          </a:bodyPr>
          <a:lstStyle/>
          <a:p>
            <a:r>
              <a:rPr lang="de-DE" dirty="0" smtClean="0"/>
              <a:t>Ab der 6. Klasse erhalten unsere Schüler und Schülerinnen eine Computerausbildung.</a:t>
            </a:r>
          </a:p>
          <a:p>
            <a:r>
              <a:rPr lang="de-DE" dirty="0" smtClean="0"/>
              <a:t>Angefangen beim Kennenlernen der Computerbestandteile, der Betriebssysteme bis hin zum Umgang mit Microsoft Office (Word, Excel, PowerPoint).</a:t>
            </a:r>
          </a:p>
          <a:p>
            <a:r>
              <a:rPr lang="de-DE" dirty="0" smtClean="0"/>
              <a:t>Die höheren Klassenstufen erhalten sogar einen kleinen Einblick in eine Programmiersprache. </a:t>
            </a:r>
          </a:p>
          <a:p>
            <a:r>
              <a:rPr lang="de-DE" dirty="0" smtClean="0"/>
              <a:t>Auch das Erstellen von HTML-Seiten bilden einen kleinen Schwerpunkt der Ausbildung.</a:t>
            </a:r>
          </a:p>
          <a:p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5129" y="1914637"/>
            <a:ext cx="4722282" cy="3541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538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3000">
        <p14:reveal/>
      </p:transition>
    </mc:Choice>
    <mc:Fallback xmlns="">
      <p:transition spd="slow" advClick="0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600682"/>
          </a:xfrm>
        </p:spPr>
        <p:txBody>
          <a:bodyPr>
            <a:normAutofit fontScale="90000"/>
          </a:bodyPr>
          <a:lstStyle/>
          <a:p>
            <a:pPr algn="ctr"/>
            <a:r>
              <a:rPr lang="de-DE" sz="5300" b="1" spc="-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ECDL</a:t>
            </a:r>
            <a:endParaRPr lang="de-DE" b="1" spc="-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41400" y="1308100"/>
            <a:ext cx="4978399" cy="4483100"/>
          </a:xfrm>
        </p:spPr>
        <p:txBody>
          <a:bodyPr>
            <a:normAutofit fontScale="85000" lnSpcReduction="20000"/>
          </a:bodyPr>
          <a:lstStyle/>
          <a:p>
            <a:r>
              <a:rPr lang="de-DE" dirty="0" smtClean="0"/>
              <a:t>Zusätzlich bieten wir unseren Schülern den ECDL-Führerschein innerhalb der ECDL-AG an.</a:t>
            </a:r>
          </a:p>
          <a:p>
            <a:r>
              <a:rPr lang="de-DE" dirty="0" smtClean="0"/>
              <a:t>Die Lehrpläne der Informatischen Bildung orientieren sich an den ECDL-Modulen.</a:t>
            </a:r>
          </a:p>
          <a:p>
            <a:r>
              <a:rPr lang="de-DE" dirty="0" smtClean="0"/>
              <a:t>Durch viel Fleiß im Unterricht sowie in der ECDL-AG, können unsere Schüler ein ECDL-Zertifikat erreichen und dieses den Bewerbungsunterlagen hinzufügen.</a:t>
            </a:r>
          </a:p>
          <a:p>
            <a:r>
              <a:rPr lang="de-DE" dirty="0" smtClean="0"/>
              <a:t>Durch unsere qualifizierten Lehrkräfte ist unsere Schule ein zertifiziertes Prüfungszentrum und darf diese Prüfungen durchführen.</a:t>
            </a:r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5744" y="2439987"/>
            <a:ext cx="4048125" cy="2219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41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6000">
        <p14:reveal/>
      </p:transition>
    </mc:Choice>
    <mc:Fallback xmlns="">
      <p:transition spd="slow" advClick="0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651482"/>
          </a:xfrm>
        </p:spPr>
        <p:txBody>
          <a:bodyPr>
            <a:normAutofit fontScale="90000"/>
          </a:bodyPr>
          <a:lstStyle/>
          <a:p>
            <a:pPr algn="ctr"/>
            <a:r>
              <a:rPr lang="de-DE" sz="5300" b="1" spc="-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Moodle</a:t>
            </a:r>
            <a:r>
              <a:rPr lang="de-DE" sz="5300" b="1" spc="-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-lernplattform</a:t>
            </a:r>
            <a:endParaRPr lang="de-DE" b="1" spc="-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41413" y="1422400"/>
            <a:ext cx="4878386" cy="4368800"/>
          </a:xfrm>
        </p:spPr>
        <p:txBody>
          <a:bodyPr/>
          <a:lstStyle/>
          <a:p>
            <a:r>
              <a:rPr lang="de-DE" dirty="0" smtClean="0"/>
              <a:t>Ein weiterer Bestandteil unserer Medienkompetenzausbildung ist das </a:t>
            </a:r>
            <a:r>
              <a:rPr lang="de-DE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E-Learning</a:t>
            </a:r>
            <a:r>
              <a:rPr lang="de-DE" dirty="0" smtClean="0"/>
              <a:t>.</a:t>
            </a:r>
          </a:p>
          <a:p>
            <a:r>
              <a:rPr lang="de-DE" dirty="0" smtClean="0"/>
              <a:t>Alle unserer Schüler erhalten einen </a:t>
            </a:r>
            <a:r>
              <a:rPr lang="de-DE" dirty="0" err="1" smtClean="0"/>
              <a:t>Moodle</a:t>
            </a:r>
            <a:r>
              <a:rPr lang="de-DE" dirty="0" smtClean="0"/>
              <a:t>-Zugang zu unserer Lernplattform.</a:t>
            </a:r>
          </a:p>
          <a:p>
            <a:r>
              <a:rPr lang="de-DE" dirty="0" smtClean="0"/>
              <a:t>Dort lernen die Schülerinnen und Schüler in (virtuellen) Klassenräumen zu arbeiten.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61965" y="1860728"/>
            <a:ext cx="3895682" cy="300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14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2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3" t="1535" r="21904" b="-1"/>
          <a:stretch/>
        </p:blipFill>
        <p:spPr>
          <a:xfrm rot="5400000">
            <a:off x="1737631" y="-613681"/>
            <a:ext cx="2726874" cy="506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AutoShape 2" descr="https://3c.web.de/mail/client/attachment/thumbnail/tatt0_1---tmai164940b1889bd8df/800/600;jsessionid=41874AEF6A0E891FEF37E3FB3ECFE988-n3.bs44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957" y="306161"/>
            <a:ext cx="6074228" cy="3416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20"/>
          <a:stretch/>
        </p:blipFill>
        <p:spPr>
          <a:xfrm>
            <a:off x="3699101" y="3282045"/>
            <a:ext cx="4325711" cy="3265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668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 rot="19806442">
            <a:off x="1600199" y="1549807"/>
            <a:ext cx="4996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spc="-1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Wir freuen uns auf Dich!</a:t>
            </a:r>
            <a:endParaRPr lang="de-DE" sz="4000" b="1" spc="-15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28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322750" y="3039415"/>
            <a:ext cx="5718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Musik </a:t>
            </a:r>
            <a:r>
              <a:rPr lang="de-DE" dirty="0"/>
              <a:t>im Hintergrund: Summertime von Eric Lund </a:t>
            </a:r>
            <a:r>
              <a:rPr lang="de-DE" dirty="0" err="1"/>
              <a:t>Soundcloud</a:t>
            </a:r>
            <a:r>
              <a:rPr lang="de-DE" dirty="0"/>
              <a:t>: </a:t>
            </a:r>
            <a:r>
              <a:rPr lang="de-DE" dirty="0">
                <a:hlinkClick r:id="rId2"/>
              </a:rPr>
              <a:t>https://</a:t>
            </a:r>
            <a:r>
              <a:rPr lang="de-DE" dirty="0" smtClean="0">
                <a:hlinkClick r:id="rId2"/>
              </a:rPr>
              <a:t>soundcloud.com/eric-lund-18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67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chaltkreis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TM04033919[[fn=Schaltkreis]]</Template>
  <TotalTime>0</TotalTime>
  <Words>203</Words>
  <Application>Microsoft Office PowerPoint</Application>
  <PresentationFormat>Breitbild</PresentationFormat>
  <Paragraphs>21</Paragraphs>
  <Slides>8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5" baseType="lpstr">
      <vt:lpstr>Arial</vt:lpstr>
      <vt:lpstr>Cupid Love</vt:lpstr>
      <vt:lpstr>Ink Free</vt:lpstr>
      <vt:lpstr>MV Boli</vt:lpstr>
      <vt:lpstr>Trebuchet MS</vt:lpstr>
      <vt:lpstr>Tw Cen MT</vt:lpstr>
      <vt:lpstr>Schaltkreis</vt:lpstr>
      <vt:lpstr>Medienkompetenz </vt:lpstr>
      <vt:lpstr>10-Finger-TAstschreiben</vt:lpstr>
      <vt:lpstr>Informatische Bildung</vt:lpstr>
      <vt:lpstr>ECDL</vt:lpstr>
      <vt:lpstr>Moodle-lernplattform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Medienkompetenz </dc:title>
  <dc:creator>phileasklein@gmail.com</dc:creator>
  <cp:lastModifiedBy>phileasklein@gmail.com</cp:lastModifiedBy>
  <cp:revision>30</cp:revision>
  <dcterms:created xsi:type="dcterms:W3CDTF">2020-11-16T14:57:43Z</dcterms:created>
  <dcterms:modified xsi:type="dcterms:W3CDTF">2020-11-26T10:34:34Z</dcterms:modified>
</cp:coreProperties>
</file>